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5D08DA-FE50-4776-8E22-18B6389DD7F4}">
          <p14:sldIdLst>
            <p14:sldId id="259"/>
          </p14:sldIdLst>
        </p14:section>
        <p14:section name="content" id="{CB32EF6D-A584-486A-AEBD-6A291AC26C0B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C2D"/>
    <a:srgbClr val="B66952"/>
    <a:srgbClr val="DDA147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na Singh" userId="d533b10b7d0d97c3" providerId="LiveId" clId="{8E89434D-D4FB-4AFE-9B69-039CAF0CFEA3}"/>
    <pc:docChg chg="undo custSel modSld">
      <pc:chgData name="Yashna Singh" userId="d533b10b7d0d97c3" providerId="LiveId" clId="{8E89434D-D4FB-4AFE-9B69-039CAF0CFEA3}" dt="2023-12-15T07:50:04.714" v="90" actId="255"/>
      <pc:docMkLst>
        <pc:docMk/>
      </pc:docMkLst>
      <pc:sldChg chg="modSp mod">
        <pc:chgData name="Yashna Singh" userId="d533b10b7d0d97c3" providerId="LiveId" clId="{8E89434D-D4FB-4AFE-9B69-039CAF0CFEA3}" dt="2023-12-15T07:43:18.741" v="61" actId="1036"/>
        <pc:sldMkLst>
          <pc:docMk/>
          <pc:sldMk cId="633738316" sldId="259"/>
        </pc:sldMkLst>
        <pc:spChg chg="mod">
          <ac:chgData name="Yashna Singh" userId="d533b10b7d0d97c3" providerId="LiveId" clId="{8E89434D-D4FB-4AFE-9B69-039CAF0CFEA3}" dt="2023-12-15T07:43:14.202" v="60" actId="14100"/>
          <ac:spMkLst>
            <pc:docMk/>
            <pc:sldMk cId="633738316" sldId="259"/>
            <ac:spMk id="12" creationId="{84C047EF-7C10-B35A-3FE9-E0C242D3EFFC}"/>
          </ac:spMkLst>
        </pc:spChg>
        <pc:picChg chg="mod">
          <ac:chgData name="Yashna Singh" userId="d533b10b7d0d97c3" providerId="LiveId" clId="{8E89434D-D4FB-4AFE-9B69-039CAF0CFEA3}" dt="2023-12-15T07:43:18.741" v="61" actId="1036"/>
          <ac:picMkLst>
            <pc:docMk/>
            <pc:sldMk cId="633738316" sldId="259"/>
            <ac:picMk id="6" creationId="{27F8E40B-3828-1C10-8C90-D18ADE3397B6}"/>
          </ac:picMkLst>
        </pc:picChg>
      </pc:sldChg>
      <pc:sldChg chg="modSp mod">
        <pc:chgData name="Yashna Singh" userId="d533b10b7d0d97c3" providerId="LiveId" clId="{8E89434D-D4FB-4AFE-9B69-039CAF0CFEA3}" dt="2023-12-15T07:50:04.714" v="90" actId="255"/>
        <pc:sldMkLst>
          <pc:docMk/>
          <pc:sldMk cId="2097904154" sldId="260"/>
        </pc:sldMkLst>
        <pc:spChg chg="mod">
          <ac:chgData name="Yashna Singh" userId="d533b10b7d0d97c3" providerId="LiveId" clId="{8E89434D-D4FB-4AFE-9B69-039CAF0CFEA3}" dt="2023-12-15T07:49:39.364" v="87" actId="2711"/>
          <ac:spMkLst>
            <pc:docMk/>
            <pc:sldMk cId="2097904154" sldId="260"/>
            <ac:spMk id="2" creationId="{9187E97C-515B-1086-931D-8B5B5CEAD922}"/>
          </ac:spMkLst>
        </pc:spChg>
        <pc:spChg chg="mod">
          <ac:chgData name="Yashna Singh" userId="d533b10b7d0d97c3" providerId="LiveId" clId="{8E89434D-D4FB-4AFE-9B69-039CAF0CFEA3}" dt="2023-12-15T07:50:04.714" v="90" actId="255"/>
          <ac:spMkLst>
            <pc:docMk/>
            <pc:sldMk cId="2097904154" sldId="260"/>
            <ac:spMk id="6" creationId="{0A095267-8EE9-2C08-F84A-34BA75C1BE01}"/>
          </ac:spMkLst>
        </pc:spChg>
        <pc:spChg chg="mod">
          <ac:chgData name="Yashna Singh" userId="d533b10b7d0d97c3" providerId="LiveId" clId="{8E89434D-D4FB-4AFE-9B69-039CAF0CFEA3}" dt="2023-12-15T07:49:45.223" v="88" actId="2711"/>
          <ac:spMkLst>
            <pc:docMk/>
            <pc:sldMk cId="2097904154" sldId="260"/>
            <ac:spMk id="8" creationId="{F0BED3FF-54EF-DFB6-41D7-55FE711E2EC4}"/>
          </ac:spMkLst>
        </pc:spChg>
      </pc:sldChg>
      <pc:sldChg chg="modSp mod">
        <pc:chgData name="Yashna Singh" userId="d533b10b7d0d97c3" providerId="LiveId" clId="{8E89434D-D4FB-4AFE-9B69-039CAF0CFEA3}" dt="2023-12-15T07:43:41.593" v="62" actId="20577"/>
        <pc:sldMkLst>
          <pc:docMk/>
          <pc:sldMk cId="1727120622" sldId="261"/>
        </pc:sldMkLst>
        <pc:spChg chg="mod">
          <ac:chgData name="Yashna Singh" userId="d533b10b7d0d97c3" providerId="LiveId" clId="{8E89434D-D4FB-4AFE-9B69-039CAF0CFEA3}" dt="2023-12-15T07:43:41.593" v="62" actId="20577"/>
          <ac:spMkLst>
            <pc:docMk/>
            <pc:sldMk cId="1727120622" sldId="261"/>
            <ac:spMk id="4" creationId="{50712C49-677F-A80C-C0FA-231BA50E86CB}"/>
          </ac:spMkLst>
        </pc:spChg>
      </pc:sldChg>
      <pc:sldChg chg="modSp mod">
        <pc:chgData name="Yashna Singh" userId="d533b10b7d0d97c3" providerId="LiveId" clId="{8E89434D-D4FB-4AFE-9B69-039CAF0CFEA3}" dt="2023-12-15T07:45:03.040" v="67" actId="2711"/>
        <pc:sldMkLst>
          <pc:docMk/>
          <pc:sldMk cId="1024227102" sldId="262"/>
        </pc:sldMkLst>
        <pc:spChg chg="mod">
          <ac:chgData name="Yashna Singh" userId="d533b10b7d0d97c3" providerId="LiveId" clId="{8E89434D-D4FB-4AFE-9B69-039CAF0CFEA3}" dt="2023-12-15T07:45:03.040" v="67" actId="2711"/>
          <ac:spMkLst>
            <pc:docMk/>
            <pc:sldMk cId="1024227102" sldId="262"/>
            <ac:spMk id="2" creationId="{BACCFA11-FD6B-8070-A0A4-1248FBA0C781}"/>
          </ac:spMkLst>
        </pc:spChg>
        <pc:spChg chg="mod">
          <ac:chgData name="Yashna Singh" userId="d533b10b7d0d97c3" providerId="LiveId" clId="{8E89434D-D4FB-4AFE-9B69-039CAF0CFEA3}" dt="2023-12-15T07:44:51.427" v="66" actId="2711"/>
          <ac:spMkLst>
            <pc:docMk/>
            <pc:sldMk cId="1024227102" sldId="262"/>
            <ac:spMk id="3" creationId="{74E4A38B-7A1C-41BB-4074-64C4012EC7DC}"/>
          </ac:spMkLst>
        </pc:spChg>
      </pc:sldChg>
      <pc:sldChg chg="modSp mod">
        <pc:chgData name="Yashna Singh" userId="d533b10b7d0d97c3" providerId="LiveId" clId="{8E89434D-D4FB-4AFE-9B69-039CAF0CFEA3}" dt="2023-12-15T07:48:51.537" v="86" actId="2711"/>
        <pc:sldMkLst>
          <pc:docMk/>
          <pc:sldMk cId="1166845231" sldId="264"/>
        </pc:sldMkLst>
        <pc:spChg chg="mod">
          <ac:chgData name="Yashna Singh" userId="d533b10b7d0d97c3" providerId="LiveId" clId="{8E89434D-D4FB-4AFE-9B69-039CAF0CFEA3}" dt="2023-12-15T07:48:51.537" v="86" actId="2711"/>
          <ac:spMkLst>
            <pc:docMk/>
            <pc:sldMk cId="1166845231" sldId="264"/>
            <ac:spMk id="3" creationId="{FD580D07-E19B-C971-DA09-106B71FC241F}"/>
          </ac:spMkLst>
        </pc:spChg>
      </pc:sldChg>
      <pc:sldChg chg="modSp mod">
        <pc:chgData name="Yashna Singh" userId="d533b10b7d0d97c3" providerId="LiveId" clId="{8E89434D-D4FB-4AFE-9B69-039CAF0CFEA3}" dt="2023-12-15T07:48:42.502" v="85" actId="2711"/>
        <pc:sldMkLst>
          <pc:docMk/>
          <pc:sldMk cId="3292245248" sldId="265"/>
        </pc:sldMkLst>
        <pc:spChg chg="mod">
          <ac:chgData name="Yashna Singh" userId="d533b10b7d0d97c3" providerId="LiveId" clId="{8E89434D-D4FB-4AFE-9B69-039CAF0CFEA3}" dt="2023-12-15T07:48:42.502" v="85" actId="2711"/>
          <ac:spMkLst>
            <pc:docMk/>
            <pc:sldMk cId="3292245248" sldId="265"/>
            <ac:spMk id="3" creationId="{DCDB769A-ADDA-D1F8-F9CA-EABCABA73F6D}"/>
          </ac:spMkLst>
        </pc:spChg>
      </pc:sldChg>
      <pc:sldChg chg="modSp mod">
        <pc:chgData name="Yashna Singh" userId="d533b10b7d0d97c3" providerId="LiveId" clId="{8E89434D-D4FB-4AFE-9B69-039CAF0CFEA3}" dt="2023-12-15T07:48:30.653" v="84" actId="2711"/>
        <pc:sldMkLst>
          <pc:docMk/>
          <pc:sldMk cId="1614069969" sldId="266"/>
        </pc:sldMkLst>
        <pc:spChg chg="mod">
          <ac:chgData name="Yashna Singh" userId="d533b10b7d0d97c3" providerId="LiveId" clId="{8E89434D-D4FB-4AFE-9B69-039CAF0CFEA3}" dt="2023-12-15T07:48:20.835" v="83" actId="27636"/>
          <ac:spMkLst>
            <pc:docMk/>
            <pc:sldMk cId="1614069969" sldId="266"/>
            <ac:spMk id="2" creationId="{5F43A307-3037-26AD-78E7-ABB9815F6C8A}"/>
          </ac:spMkLst>
        </pc:spChg>
        <pc:spChg chg="mod">
          <ac:chgData name="Yashna Singh" userId="d533b10b7d0d97c3" providerId="LiveId" clId="{8E89434D-D4FB-4AFE-9B69-039CAF0CFEA3}" dt="2023-12-15T07:48:30.653" v="84" actId="2711"/>
          <ac:spMkLst>
            <pc:docMk/>
            <pc:sldMk cId="1614069969" sldId="266"/>
            <ac:spMk id="10" creationId="{B4684E74-3DEB-CD18-9901-90D149E2E3D1}"/>
          </ac:spMkLst>
        </pc:spChg>
      </pc:sldChg>
      <pc:sldChg chg="modSp mod">
        <pc:chgData name="Yashna Singh" userId="d533b10b7d0d97c3" providerId="LiveId" clId="{8E89434D-D4FB-4AFE-9B69-039CAF0CFEA3}" dt="2023-12-15T07:47:54.046" v="80" actId="2711"/>
        <pc:sldMkLst>
          <pc:docMk/>
          <pc:sldMk cId="2780731958" sldId="267"/>
        </pc:sldMkLst>
        <pc:spChg chg="mod">
          <ac:chgData name="Yashna Singh" userId="d533b10b7d0d97c3" providerId="LiveId" clId="{8E89434D-D4FB-4AFE-9B69-039CAF0CFEA3}" dt="2023-12-15T07:47:47.028" v="79" actId="27636"/>
          <ac:spMkLst>
            <pc:docMk/>
            <pc:sldMk cId="2780731958" sldId="267"/>
            <ac:spMk id="6" creationId="{7AE324B0-DAB4-91BD-A21F-B41C9D8FECF3}"/>
          </ac:spMkLst>
        </pc:spChg>
        <pc:spChg chg="mod">
          <ac:chgData name="Yashna Singh" userId="d533b10b7d0d97c3" providerId="LiveId" clId="{8E89434D-D4FB-4AFE-9B69-039CAF0CFEA3}" dt="2023-12-15T07:47:54.046" v="80" actId="2711"/>
          <ac:spMkLst>
            <pc:docMk/>
            <pc:sldMk cId="2780731958" sldId="267"/>
            <ac:spMk id="11" creationId="{19D439C8-946E-8572-9C96-4B7C1C7DF3E8}"/>
          </ac:spMkLst>
        </pc:spChg>
      </pc:sldChg>
      <pc:sldChg chg="modSp mod">
        <pc:chgData name="Yashna Singh" userId="d533b10b7d0d97c3" providerId="LiveId" clId="{8E89434D-D4FB-4AFE-9B69-039CAF0CFEA3}" dt="2023-12-15T07:47:23.789" v="77" actId="2711"/>
        <pc:sldMkLst>
          <pc:docMk/>
          <pc:sldMk cId="2400629046" sldId="268"/>
        </pc:sldMkLst>
        <pc:spChg chg="mod">
          <ac:chgData name="Yashna Singh" userId="d533b10b7d0d97c3" providerId="LiveId" clId="{8E89434D-D4FB-4AFE-9B69-039CAF0CFEA3}" dt="2023-12-15T07:47:08.695" v="76" actId="2711"/>
          <ac:spMkLst>
            <pc:docMk/>
            <pc:sldMk cId="2400629046" sldId="268"/>
            <ac:spMk id="2" creationId="{B8F22B24-B0C5-AE84-CBB2-A28C4ACFF5D0}"/>
          </ac:spMkLst>
        </pc:spChg>
        <pc:spChg chg="mod">
          <ac:chgData name="Yashna Singh" userId="d533b10b7d0d97c3" providerId="LiveId" clId="{8E89434D-D4FB-4AFE-9B69-039CAF0CFEA3}" dt="2023-12-15T07:47:23.789" v="77" actId="2711"/>
          <ac:spMkLst>
            <pc:docMk/>
            <pc:sldMk cId="2400629046" sldId="268"/>
            <ac:spMk id="3" creationId="{74B298A4-AFBD-9A89-6139-061F7F6CF47F}"/>
          </ac:spMkLst>
        </pc:spChg>
      </pc:sldChg>
      <pc:sldChg chg="modSp mod">
        <pc:chgData name="Yashna Singh" userId="d533b10b7d0d97c3" providerId="LiveId" clId="{8E89434D-D4FB-4AFE-9B69-039CAF0CFEA3}" dt="2023-12-15T07:46:47.381" v="74" actId="27636"/>
        <pc:sldMkLst>
          <pc:docMk/>
          <pc:sldMk cId="2296134895" sldId="269"/>
        </pc:sldMkLst>
        <pc:spChg chg="mod">
          <ac:chgData name="Yashna Singh" userId="d533b10b7d0d97c3" providerId="LiveId" clId="{8E89434D-D4FB-4AFE-9B69-039CAF0CFEA3}" dt="2023-12-15T07:46:33.020" v="72" actId="27636"/>
          <ac:spMkLst>
            <pc:docMk/>
            <pc:sldMk cId="2296134895" sldId="269"/>
            <ac:spMk id="2" creationId="{879DAF65-1417-4AD2-BE07-026556AF9862}"/>
          </ac:spMkLst>
        </pc:spChg>
        <pc:spChg chg="mod">
          <ac:chgData name="Yashna Singh" userId="d533b10b7d0d97c3" providerId="LiveId" clId="{8E89434D-D4FB-4AFE-9B69-039CAF0CFEA3}" dt="2023-12-15T07:46:47.381" v="74" actId="27636"/>
          <ac:spMkLst>
            <pc:docMk/>
            <pc:sldMk cId="2296134895" sldId="269"/>
            <ac:spMk id="3" creationId="{6F959A42-F34F-8BD4-6013-EE57F773A57D}"/>
          </ac:spMkLst>
        </pc:spChg>
      </pc:sldChg>
      <pc:sldChg chg="modSp mod">
        <pc:chgData name="Yashna Singh" userId="d533b10b7d0d97c3" providerId="LiveId" clId="{8E89434D-D4FB-4AFE-9B69-039CAF0CFEA3}" dt="2023-12-15T07:46:19.616" v="70" actId="2711"/>
        <pc:sldMkLst>
          <pc:docMk/>
          <pc:sldMk cId="323512899" sldId="270"/>
        </pc:sldMkLst>
        <pc:spChg chg="mod">
          <ac:chgData name="Yashna Singh" userId="d533b10b7d0d97c3" providerId="LiveId" clId="{8E89434D-D4FB-4AFE-9B69-039CAF0CFEA3}" dt="2023-12-15T07:46:19.616" v="70" actId="2711"/>
          <ac:spMkLst>
            <pc:docMk/>
            <pc:sldMk cId="323512899" sldId="270"/>
            <ac:spMk id="3" creationId="{6A88C81E-EE6E-191A-2F97-680C609D2F66}"/>
          </ac:spMkLst>
        </pc:spChg>
      </pc:sldChg>
      <pc:sldChg chg="modSp mod">
        <pc:chgData name="Yashna Singh" userId="d533b10b7d0d97c3" providerId="LiveId" clId="{8E89434D-D4FB-4AFE-9B69-039CAF0CFEA3}" dt="2023-12-15T07:46:01.874" v="69" actId="2711"/>
        <pc:sldMkLst>
          <pc:docMk/>
          <pc:sldMk cId="317899954" sldId="271"/>
        </pc:sldMkLst>
        <pc:spChg chg="mod">
          <ac:chgData name="Yashna Singh" userId="d533b10b7d0d97c3" providerId="LiveId" clId="{8E89434D-D4FB-4AFE-9B69-039CAF0CFEA3}" dt="2023-12-15T07:46:01.874" v="69" actId="2711"/>
          <ac:spMkLst>
            <pc:docMk/>
            <pc:sldMk cId="317899954" sldId="271"/>
            <ac:spMk id="4" creationId="{9695D2E8-987A-FA1D-4340-15BAD68719B4}"/>
          </ac:spMkLst>
        </pc:spChg>
      </pc:sldChg>
      <pc:sldChg chg="modSp mod">
        <pc:chgData name="Yashna Singh" userId="d533b10b7d0d97c3" providerId="LiveId" clId="{8E89434D-D4FB-4AFE-9B69-039CAF0CFEA3}" dt="2023-12-15T07:45:47.892" v="68" actId="2711"/>
        <pc:sldMkLst>
          <pc:docMk/>
          <pc:sldMk cId="3653137005" sldId="272"/>
        </pc:sldMkLst>
        <pc:spChg chg="mod">
          <ac:chgData name="Yashna Singh" userId="d533b10b7d0d97c3" providerId="LiveId" clId="{8E89434D-D4FB-4AFE-9B69-039CAF0CFEA3}" dt="2023-12-15T07:45:47.892" v="68" actId="2711"/>
          <ac:spMkLst>
            <pc:docMk/>
            <pc:sldMk cId="3653137005" sldId="272"/>
            <ac:spMk id="3" creationId="{217CB2E4-A22A-CE6A-3C4B-67E42105A14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man477/L.A.V.A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solaresearch.org/2023/04/last-call-early-career-research-grant-applications-due-may-3-at-5pm-ed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F8E40B-3828-1C10-8C90-D18ADE339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88521"/>
            <a:ext cx="12191998" cy="59781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4C047EF-7C10-B35A-3FE9-E0C242D3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879894"/>
          </a:xfrm>
          <a:solidFill>
            <a:schemeClr val="bg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</a:rPr>
              <a:t>Linguistic autonomous virtual assistant (LAVA)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2B24-B0C5-AE84-CBB2-A28C4ACFF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4287"/>
            <a:ext cx="10353762" cy="1017917"/>
          </a:xfrm>
          <a:solidFill>
            <a:srgbClr val="B54C2D"/>
          </a:solidFill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goal for creating L.A.V.A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98A4-AFBD-9A89-6139-061F7F6C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42204"/>
            <a:ext cx="10353762" cy="5287992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 Automation:</a:t>
            </a:r>
            <a:r>
              <a:rPr lang="en-US" sz="26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Assist users in automating repetitive tasks or workflows. This could include opening applications, sending emails, setting reminders, or performing system operations.</a:t>
            </a:r>
          </a:p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Voice Interaction:</a:t>
            </a:r>
            <a:r>
              <a:rPr lang="en-US" sz="26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Provide a natural and hands-free way for users to interact with devices or applications using voice commands. This enhances accessibility and user experience.</a:t>
            </a:r>
          </a:p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 Retrieval:</a:t>
            </a:r>
            <a:r>
              <a:rPr lang="en-US" sz="26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Retrieve information from the internet or local databases in response to user queries. This could involve searching the web, fetching weather updates, or looking up facts on specific topics.</a:t>
            </a:r>
          </a:p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Entertainment:</a:t>
            </a:r>
            <a:r>
              <a:rPr lang="en-US" sz="26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Offer entertainment features such as telling jokes, playing music, recommending movies, or engaging in casual conversations to make the user experience more enjoyable.</a:t>
            </a:r>
          </a:p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Customization:</a:t>
            </a:r>
            <a:r>
              <a:rPr lang="en-US" sz="26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Allow users to customize the assistant's settings, preferences, and functionalities based on their unique needs and preferences.</a:t>
            </a:r>
          </a:p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Context Awareness:</a:t>
            </a:r>
            <a:r>
              <a:rPr lang="en-US" sz="26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Understand and retain context during conversations to provide more coherent and context-aware responses, making the interaction feel more natural.</a:t>
            </a:r>
          </a:p>
        </p:txBody>
      </p:sp>
    </p:spTree>
    <p:extLst>
      <p:ext uri="{BB962C8B-B14F-4D97-AF65-F5344CB8AC3E}">
        <p14:creationId xmlns:p14="http://schemas.microsoft.com/office/powerpoint/2010/main" val="240062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AF65-1417-4AD2-BE07-026556AF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0770"/>
            <a:ext cx="10353762" cy="1535502"/>
          </a:xfrm>
          <a:solidFill>
            <a:srgbClr val="B54C2D"/>
          </a:solidFill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Mission Statement: </a:t>
            </a:r>
            <a:r>
              <a:rPr lang="en-US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"Empowering Lives Through Seamless Interaction"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9A42-F34F-8BD4-6013-EE57F773A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4100063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pPr marL="36900" indent="0" algn="l">
              <a:buNone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 Statement:</a:t>
            </a:r>
          </a:p>
          <a:p>
            <a:pPr algn="l"/>
            <a:r>
              <a:rPr lang="en-US" sz="2100" b="1" i="1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Lava Voice Assistant is driven by a commitment to enhance and simplify daily interactions, revolutionizing the way users engage with technology. Our purpose is to empower individuals by providing a natural, intelligent, and personalized voice-driven experience across diverse platforms. Lava strives to be a reliable companion, offering convenience, information, and entertainment at users' fingertips.</a:t>
            </a:r>
            <a:endParaRPr lang="en-US" sz="2100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 descr="People in a computer screen">
            <a:extLst>
              <a:ext uri="{FF2B5EF4-FFF2-40B4-BE49-F238E27FC236}">
                <a16:creationId xmlns:a16="http://schemas.microsoft.com/office/drawing/2014/main" id="{944A57F4-C431-536F-4F58-879CCAF6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268537"/>
            <a:ext cx="4857750" cy="3238500"/>
          </a:xfrm>
        </p:spPr>
      </p:pic>
    </p:spTree>
    <p:extLst>
      <p:ext uri="{BB962C8B-B14F-4D97-AF65-F5344CB8AC3E}">
        <p14:creationId xmlns:p14="http://schemas.microsoft.com/office/powerpoint/2010/main" val="229613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8C81E-EE6E-191A-2F97-680C609D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25" y="448574"/>
            <a:ext cx="10801731" cy="595222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771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Core Objectives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 Automation: Streamline tasks and workflows, allowing users to focus on what matters most.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Reliable Information Access: Deliver accurate and timely information, fostering learning and informed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Entertainment and Enjoyment: Infuse elements of fun, entertainment, and companionship into users' daily lives.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Privacy and Security: Uphold the highest standards of security to ensure user data is protected and privacy is respected.</a:t>
            </a:r>
          </a:p>
        </p:txBody>
      </p:sp>
    </p:spTree>
    <p:extLst>
      <p:ext uri="{BB962C8B-B14F-4D97-AF65-F5344CB8AC3E}">
        <p14:creationId xmlns:p14="http://schemas.microsoft.com/office/powerpoint/2010/main" val="323512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E5C2-136A-324B-F73D-7FD2A45B0EE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54C2D"/>
          </a:solidFill>
        </p:spPr>
        <p:txBody>
          <a:bodyPr>
            <a:normAutofit/>
          </a:bodyPr>
          <a:lstStyle/>
          <a:p>
            <a:r>
              <a:rPr lang="en-IN" b="1" i="0" dirty="0">
                <a:effectLst/>
                <a:latin typeface="clcicgqyw0002obe2xroteu2c"/>
              </a:rPr>
              <a:t>Vision:</a:t>
            </a:r>
            <a:endParaRPr lang="en-IN" dirty="0"/>
          </a:p>
        </p:txBody>
      </p:sp>
      <p:pic>
        <p:nvPicPr>
          <p:cNvPr id="6" name="Content Placeholder 5" descr="Two colleagues planning on board with sticky notes">
            <a:extLst>
              <a:ext uri="{FF2B5EF4-FFF2-40B4-BE49-F238E27FC236}">
                <a16:creationId xmlns:a16="http://schemas.microsoft.com/office/drawing/2014/main" id="{E08F5FA6-3F9C-68DC-674C-FE62BA4F89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68276"/>
            <a:ext cx="4856163" cy="323902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5D2E8-987A-FA1D-4340-15BAD6871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en-US" b="1" i="1" dirty="0">
              <a:solidFill>
                <a:srgbClr val="000000"/>
              </a:solidFill>
              <a:effectLst/>
              <a:latin typeface="clcicgqyw0002obe2xroteu2c"/>
            </a:endParaRPr>
          </a:p>
          <a:p>
            <a:r>
              <a:rPr lang="en-US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be the trusted voice companion that enriches lives, fosters productivity, and cultivates a delightful and meaningful user experience.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9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6CD6-C2DB-7A93-5B30-9C37294AD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B54C2D"/>
          </a:solidFill>
        </p:spPr>
        <p:txBody>
          <a:bodyPr/>
          <a:lstStyle/>
          <a:p>
            <a:r>
              <a:rPr lang="en-IN" b="1" i="0" dirty="0" err="1">
                <a:effectLst/>
                <a:latin typeface="clcicgqyw0002obe2xroteu2c"/>
              </a:rPr>
              <a:t>Conclustion</a:t>
            </a:r>
            <a:r>
              <a:rPr lang="en-IN" b="1" i="0" dirty="0">
                <a:effectLst/>
                <a:latin typeface="clcicgqyw0002obe2xroteu2c"/>
              </a:rPr>
              <a:t>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7CB2E4-A22A-CE6A-3C4B-67E42105A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1463" y="3980523"/>
            <a:ext cx="9440034" cy="1828801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 you for your time and attention.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source:- 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https://github.com/Naman477/L.A.V.A</a:t>
            </a:r>
            <a:endParaRPr lang="en-US" b="0" i="0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313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5D88-85FF-3846-84F8-9C0047D6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859" y="534838"/>
            <a:ext cx="10688733" cy="5538158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IN" sz="6000" b="1" i="0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  <a:t>Questions </a:t>
            </a:r>
            <a:br>
              <a:rPr lang="en-IN" sz="6000" b="1" i="0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</a:br>
            <a:r>
              <a:rPr lang="en-IN" sz="6000" b="1" i="0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  <a:t>Answers </a:t>
            </a:r>
            <a:br>
              <a:rPr lang="en-IN" sz="6000" b="1" i="0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</a:br>
            <a:br>
              <a:rPr lang="en-IN" sz="6000" b="1" i="0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</a:br>
            <a:endParaRPr lang="en-IN" sz="6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0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E97C-515B-1086-931D-8B5B5CEAD92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95267-8EE9-2C08-F84A-34BA75C1B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2500"/>
          </a:bodyPr>
          <a:lstStyle/>
          <a:p>
            <a:r>
              <a:rPr lang="en-IN" sz="20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&gt;Core Objectives.</a:t>
            </a:r>
          </a:p>
          <a:p>
            <a:r>
              <a:rPr lang="en-IN" sz="20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Conclusion.</a:t>
            </a:r>
          </a:p>
          <a:p>
            <a:r>
              <a:rPr lang="en-IN" sz="20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Questions, Answers and Shoutouts.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BED3FF-54EF-DFB6-41D7-55FE711E2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The Team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Key Matrices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Big Wins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The goal of creating intelligent virtual assistant.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Mission and Purpose.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Detailed explanation of LAVA capabilities.</a:t>
            </a:r>
          </a:p>
        </p:txBody>
      </p:sp>
    </p:spTree>
    <p:extLst>
      <p:ext uri="{BB962C8B-B14F-4D97-AF65-F5344CB8AC3E}">
        <p14:creationId xmlns:p14="http://schemas.microsoft.com/office/powerpoint/2010/main" val="209790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CEA6-AEF8-7D02-2A05-2D04214543E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6F6F6F"/>
                </a:solidFill>
                <a:effectLst/>
                <a:latin typeface="clcicgqyw0002obe2xroteu2c"/>
              </a:rPr>
            </a:br>
            <a:r>
              <a:rPr lang="en-US" b="1" i="0" dirty="0">
                <a:effectLst/>
                <a:latin typeface="clcicgqyw0002obe2xroteu2c"/>
              </a:rPr>
              <a:t>Welcome to the team!</a:t>
            </a:r>
            <a:br>
              <a:rPr lang="en-US" b="1" i="0" dirty="0">
                <a:effectLst/>
                <a:latin typeface="clcicgqyw0002obe2xroteu2c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D8C87-AFDB-E9F8-C515-0BE7524A5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728545" cy="98592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  <a:t>Pulkit Bose</a:t>
            </a:r>
          </a:p>
          <a:p>
            <a:pPr algn="l"/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clcicgqyw0002obe2xroteu2c"/>
              </a:rPr>
              <a:t>Leader, L.A.V.A</a:t>
            </a:r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712C49-677F-A80C-C0FA-231BA50E86CB}"/>
              </a:ext>
            </a:extLst>
          </p:cNvPr>
          <p:cNvSpPr txBox="1">
            <a:spLocks/>
          </p:cNvSpPr>
          <p:nvPr/>
        </p:nvSpPr>
        <p:spPr>
          <a:xfrm>
            <a:off x="913793" y="3302660"/>
            <a:ext cx="5728545" cy="985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  <a:t>Naman Chugh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  <a:t>Member, L.A.V.A</a:t>
            </a:r>
          </a:p>
          <a:p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43736-5742-4823-BA7E-AA0250C398F3}"/>
              </a:ext>
            </a:extLst>
          </p:cNvPr>
          <p:cNvSpPr txBox="1">
            <a:spLocks/>
          </p:cNvSpPr>
          <p:nvPr/>
        </p:nvSpPr>
        <p:spPr>
          <a:xfrm>
            <a:off x="913794" y="4467404"/>
            <a:ext cx="5728545" cy="985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  <a:t>Prabhat K. Pal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clcicgqyw0002obe2xroteu2c"/>
              </a:rPr>
              <a:t>Member, L.A.V.A</a:t>
            </a:r>
          </a:p>
          <a:p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6CB84-ED8E-F6F1-A8B4-D21E39E8074F}"/>
              </a:ext>
            </a:extLst>
          </p:cNvPr>
          <p:cNvSpPr txBox="1">
            <a:spLocks/>
          </p:cNvSpPr>
          <p:nvPr/>
        </p:nvSpPr>
        <p:spPr>
          <a:xfrm>
            <a:off x="974179" y="5693614"/>
            <a:ext cx="5728545" cy="985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  <a:t>Yashna Singh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  <a:t>Member, L.A.V.A</a:t>
            </a:r>
          </a:p>
          <a:p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54E4D7-D2D2-7DC9-2C56-6C63A8C50CAC}"/>
              </a:ext>
            </a:extLst>
          </p:cNvPr>
          <p:cNvSpPr txBox="1">
            <a:spLocks/>
          </p:cNvSpPr>
          <p:nvPr/>
        </p:nvSpPr>
        <p:spPr>
          <a:xfrm>
            <a:off x="7737894" y="2786333"/>
            <a:ext cx="3615073" cy="25706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2">
                  <a:lumMod val="10000"/>
                </a:schemeClr>
              </a:solidFill>
              <a:effectLst/>
              <a:latin typeface="clcicgqyw0002obe2xroteu2c"/>
            </a:endParaRPr>
          </a:p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  <a:t>Himanshu K. Pal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  <a:t>Team Mentor, 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clcicgqyw0002obe2xroteu2c"/>
              </a:rPr>
              <a:t>L.A.V.A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712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FA11-FD6B-8070-A0A4-1248FBA0C78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54C2D"/>
          </a:solidFill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Key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4A38B-7A1C-41BB-4074-64C4012E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57451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 of Speech Recognition:</a:t>
            </a:r>
            <a:endParaRPr lang="en-US" sz="2400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Measures how accurately the voice assistant transcribes spoken words into text.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Expressed as a percentage, indicating the ratio of correctly recognized words to the total number of words.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Response Time:</a:t>
            </a:r>
            <a:endParaRPr lang="en-US" sz="2400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Faster response times contribute to a more seamless user experience</a:t>
            </a:r>
            <a:r>
              <a:rPr lang="en-US" sz="2400" b="0" i="0" dirty="0">
                <a:solidFill>
                  <a:srgbClr val="6F6F6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 algn="l">
              <a:buNone/>
            </a:pPr>
            <a:endParaRPr lang="en-US" b="0" i="0" dirty="0">
              <a:solidFill>
                <a:srgbClr val="6F6F6F"/>
              </a:solidFill>
              <a:effectLst/>
              <a:latin typeface="clcicgqyw0002obe2xroteu2c"/>
            </a:endParaRPr>
          </a:p>
        </p:txBody>
      </p:sp>
    </p:spTree>
    <p:extLst>
      <p:ext uri="{BB962C8B-B14F-4D97-AF65-F5344CB8AC3E}">
        <p14:creationId xmlns:p14="http://schemas.microsoft.com/office/powerpoint/2010/main" val="102422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051EE-FD87-1C78-EE26-4E7B68042AF2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715992" y="448214"/>
            <a:ext cx="10353675" cy="542925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 fontScale="97500"/>
          </a:bodyPr>
          <a:lstStyle/>
          <a:p>
            <a:pPr algn="l"/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 Cloud Natural Language API (for Natural Language Processing):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Entity Recognition Accuracy:</a:t>
            </a:r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Measures how accurately the API identifies entities (e.g., people, places, organizations) in the text.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Sentiment Analysis Accuracy:</a:t>
            </a:r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Evaluates the accuracy of sentiment analysis, determining whether the API correctly identifies the sentiment expressed in the text (positive, negative, neutral).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Syntax Analysis Precision:</a:t>
            </a:r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Measures the precision of the API in analyzing sentence syntax, including the accuracy of part-of-speech tagging and syntactic relationships.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124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80D07-E19B-C971-DA09-106B71FC2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7420"/>
            <a:ext cx="10353762" cy="55237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algn="l"/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Chat Bot APIs:</a:t>
            </a:r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Intent Recognition Accuracy:</a:t>
            </a:r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Measures how accurately the chatbot API identifies user intents and understands the purpose of user queries.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Context Management:</a:t>
            </a:r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Evaluates the API's ability to maintain context across multiple turns in a conversation, ensuring a coherent and relevant dialogue.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Response Coherence:</a:t>
            </a:r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Assesses how well the chatbot API generates responses that are contextually relevant and coherent within the ongoing conversation.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684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769A-ADDA-D1F8-F9CA-EABCABA73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53684"/>
            <a:ext cx="10353762" cy="5437516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algn="l"/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News APIs: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 Relevance:</a:t>
            </a:r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Measures the relevance of news sources provided by the API to user preferences or specified criteria.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Freshness of Content:</a:t>
            </a:r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Evaluates how up-to-date the news content is and whether the API provides the latest information.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Diversity of Sources:</a:t>
            </a:r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Assesses the API's ability to provide news from a diverse range of sources, offering a comprehensive view of the topic.</a:t>
            </a:r>
            <a:br>
              <a:rPr lang="en-US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b="1" dirty="0">
              <a:solidFill>
                <a:schemeClr val="tx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24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A307-3037-26AD-78E7-ABB9815F6C8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54C2D"/>
          </a:solidFill>
        </p:spPr>
        <p:txBody>
          <a:bodyPr>
            <a:normAutofit/>
          </a:bodyPr>
          <a:lstStyle/>
          <a:p>
            <a:r>
              <a:rPr lang="en-US" sz="3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 Wins or Key Progress Updates on L.A.V.A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11" descr="Businessman text messaging">
            <a:extLst>
              <a:ext uri="{FF2B5EF4-FFF2-40B4-BE49-F238E27FC236}">
                <a16:creationId xmlns:a16="http://schemas.microsoft.com/office/drawing/2014/main" id="{9F0F3837-685B-6F3F-E864-768E382154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3" y="1828800"/>
            <a:ext cx="4606925" cy="3916835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684E74-3DEB-CD18-9901-90D149E2E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33049" y="1828801"/>
            <a:ext cx="5926347" cy="391683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algn="l"/>
            <a:endParaRPr lang="en-US" b="1" i="0" dirty="0">
              <a:solidFill>
                <a:schemeClr val="tx2">
                  <a:lumMod val="10000"/>
                </a:schemeClr>
              </a:solidFill>
              <a:effectLst/>
              <a:latin typeface="clcicgqyw0002obe2xroteu2c"/>
            </a:endParaRPr>
          </a:p>
          <a:p>
            <a:pPr algn="l"/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 and Reliability:</a:t>
            </a:r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Ensure that the voice assistant understands and responds accurately to user queries. A second notable feature that launched.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Minimize errors in speech recognition and natural language processing to enhance user trust.</a:t>
            </a:r>
          </a:p>
        </p:txBody>
      </p:sp>
    </p:spTree>
    <p:extLst>
      <p:ext uri="{BB962C8B-B14F-4D97-AF65-F5344CB8AC3E}">
        <p14:creationId xmlns:p14="http://schemas.microsoft.com/office/powerpoint/2010/main" val="161406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PU with binary numbers and blueprint">
            <a:extLst>
              <a:ext uri="{FF2B5EF4-FFF2-40B4-BE49-F238E27FC236}">
                <a16:creationId xmlns:a16="http://schemas.microsoft.com/office/drawing/2014/main" id="{B6162D44-215E-EAC2-67CE-F968D2F98F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" y="163903"/>
            <a:ext cx="4692051" cy="2424022"/>
          </a:xfrm>
          <a:solidFill>
            <a:schemeClr val="tx1">
              <a:lumMod val="50000"/>
            </a:schemeClr>
          </a:solidFill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E324B0-DAB4-91BD-A21F-B41C9D8FE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70740" y="163903"/>
            <a:ext cx="6633713" cy="2501659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algn="l"/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pyttsx3:</a:t>
            </a:r>
          </a:p>
          <a:p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﻿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Unlike other TTS services that require an internet connection ’pyttsx3’ performs text to speech processing locally on your machine, making it suitable for offline use</a:t>
            </a: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library offers straightforward API making it to integrate text to speech .</a:t>
            </a:r>
            <a:endParaRPr lang="en-US" b="1" i="0" dirty="0">
              <a:solidFill>
                <a:schemeClr val="tx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b="0" i="0" dirty="0">
              <a:solidFill>
                <a:schemeClr val="tx2">
                  <a:lumMod val="10000"/>
                </a:schemeClr>
              </a:solidFill>
              <a:effectLst/>
              <a:latin typeface="clcicgqyw0002obe2xroteu2c"/>
            </a:endParaRP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F05C0002-5214-C3B1-C86C-4DC68E16A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71099" y="3318295"/>
            <a:ext cx="3634215" cy="2424022"/>
          </a:xfrm>
          <a:prstGeom prst="rect">
            <a:avLst/>
          </a:prstGeom>
          <a:solidFill>
            <a:schemeClr val="tx1">
              <a:lumMod val="50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9D439C8-946E-8572-9C96-4B7C1C7DF3E8}"/>
              </a:ext>
            </a:extLst>
          </p:cNvPr>
          <p:cNvSpPr txBox="1">
            <a:spLocks/>
          </p:cNvSpPr>
          <p:nvPr/>
        </p:nvSpPr>
        <p:spPr>
          <a:xfrm>
            <a:off x="5354129" y="3240658"/>
            <a:ext cx="6633713" cy="25016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User-Friendly Interfaces:</a:t>
            </a:r>
          </a:p>
          <a:p>
            <a:pPr algn="l"/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﻿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 alternative input methods, such as touch or type, for users who may prefer those options.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 intuitive voice interactions and interfaces that are easy to understand and navigate.</a:t>
            </a:r>
          </a:p>
          <a:p>
            <a:endParaRPr lang="en-US" dirty="0">
              <a:solidFill>
                <a:srgbClr val="6F6F6F"/>
              </a:solidFill>
              <a:effectLst/>
              <a:latin typeface="clcicgqyw0002obe2xroteu2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458CB-F3E5-B657-0CBF-FE85FBF988CA}"/>
              </a:ext>
            </a:extLst>
          </p:cNvPr>
          <p:cNvSpPr txBox="1"/>
          <p:nvPr/>
        </p:nvSpPr>
        <p:spPr>
          <a:xfrm>
            <a:off x="871099" y="5742317"/>
            <a:ext cx="3634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solaresearch.org/2023/04/last-call-early-career-research-grant-applications-due-may-3-at-5pm-edt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7807319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934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clcicgqyw0002obe2xroteu2c</vt:lpstr>
      <vt:lpstr>Goudy Old Style</vt:lpstr>
      <vt:lpstr>Wingdings 2</vt:lpstr>
      <vt:lpstr>SlateVTI</vt:lpstr>
      <vt:lpstr>Linguistic autonomous virtual assistant (LAVA)</vt:lpstr>
      <vt:lpstr>Content</vt:lpstr>
      <vt:lpstr> Welcome to the team! </vt:lpstr>
      <vt:lpstr>Key Highlights</vt:lpstr>
      <vt:lpstr>PowerPoint Presentation</vt:lpstr>
      <vt:lpstr>PowerPoint Presentation</vt:lpstr>
      <vt:lpstr>PowerPoint Presentation</vt:lpstr>
      <vt:lpstr>Big Wins or Key Progress Updates on L.A.V.A</vt:lpstr>
      <vt:lpstr>PowerPoint Presentation</vt:lpstr>
      <vt:lpstr>The goal for creating L.A.V.A</vt:lpstr>
      <vt:lpstr>Mission Statement: "Empowering Lives Through Seamless Interaction"</vt:lpstr>
      <vt:lpstr>PowerPoint Presentation</vt:lpstr>
      <vt:lpstr>Vision:</vt:lpstr>
      <vt:lpstr>Conclustion </vt:lpstr>
      <vt:lpstr>Questions  Answers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Linguistic  autonomous  voice assistant</dc:title>
  <dc:creator>Yashna Singh</dc:creator>
  <cp:lastModifiedBy>Yashna Singh</cp:lastModifiedBy>
  <cp:revision>1</cp:revision>
  <dcterms:created xsi:type="dcterms:W3CDTF">2023-12-15T04:53:15Z</dcterms:created>
  <dcterms:modified xsi:type="dcterms:W3CDTF">2023-12-15T07:50:06Z</dcterms:modified>
</cp:coreProperties>
</file>